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1" autoAdjust="0"/>
    <p:restoredTop sz="94683" autoAdjust="0"/>
  </p:normalViewPr>
  <p:slideViewPr>
    <p:cSldViewPr>
      <p:cViewPr varScale="1">
        <p:scale>
          <a:sx n="65" d="100"/>
          <a:sy n="65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E6B36-D385-4783-9920-FF08707999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774EE-C167-409C-A62B-996005D55B7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87BCF-21C9-4C91-9640-07A2FABB1DA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FA955-B083-4607-AADF-ECA36024495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70B645-3876-415A-9549-B35AD98E9CF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4336A-A619-46CF-853B-02EF3AD13C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2285C-D860-4138-9C94-D96DC92DE5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19C3A-95BC-432C-B71E-2772395ADB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88170-1A98-4AA1-A595-04061C2952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BFC0B-F482-4B0C-8610-9A561921151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5D50B-5634-4AD3-8967-69D17FAE9B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609600"/>
            <a:ext cx="6765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BE0B2D6-E0C4-47D7-8A10-028BF5D0C126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765925" cy="1143000"/>
          </a:xfrm>
        </p:spPr>
        <p:txBody>
          <a:bodyPr/>
          <a:lstStyle/>
          <a:p>
            <a:r>
              <a:rPr lang="en-GB" b="1">
                <a:solidFill>
                  <a:schemeClr val="accent2"/>
                </a:solidFill>
                <a:latin typeface="Arial" charset="0"/>
              </a:rPr>
              <a:t>ECDL / ICDL</a:t>
            </a:r>
            <a:br>
              <a:rPr lang="en-GB" b="1">
                <a:solidFill>
                  <a:schemeClr val="accent2"/>
                </a:solidFill>
                <a:latin typeface="Arial" charset="0"/>
              </a:rPr>
            </a:br>
            <a:r>
              <a:rPr lang="en-GB" sz="4000" b="1">
                <a:latin typeface="Arial" charset="0"/>
              </a:rPr>
              <a:t>Answerfile Test 6.1</a:t>
            </a:r>
            <a:r>
              <a:rPr lang="en-GB" b="1"/>
              <a:t> </a:t>
            </a:r>
            <a:endParaRPr lang="en-GB" sz="3600" b="1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sz="2000" b="1">
                <a:solidFill>
                  <a:schemeClr val="bg1"/>
                </a:solidFill>
                <a:latin typeface="Arial" charset="0"/>
              </a:rPr>
              <a:t>Candidate Identification</a:t>
            </a:r>
            <a:r>
              <a:rPr lang="el-GR" sz="20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7242" name="Rectangle 74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1916113"/>
            <a:ext cx="7489825" cy="4114800"/>
          </a:xfrm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28675" y="3141663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828675" y="400685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828675" y="5807075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5</Words>
  <Application>Microsoft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Times New Roman</vt:lpstr>
      <vt:lpstr>Arial</vt:lpstr>
      <vt:lpstr>Default Design</vt:lpstr>
      <vt:lpstr>ECDL / ICDL Answerfile Test 6.1 </vt:lpstr>
    </vt:vector>
  </TitlesOfParts>
  <Company>European Computer Driving Licence Foundation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 Answer File 6.2</dc:title>
  <dc:creator>European Computer Driving Licence Foundation Ltd.</dc:creator>
  <cp:lastModifiedBy>ECDL-F</cp:lastModifiedBy>
  <cp:revision>57</cp:revision>
  <dcterms:created xsi:type="dcterms:W3CDTF">2002-08-21T08:15:28Z</dcterms:created>
  <dcterms:modified xsi:type="dcterms:W3CDTF">2008-08-11T14:29:33Z</dcterms:modified>
</cp:coreProperties>
</file>